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50" r:id="rId3"/>
    <p:sldId id="1151" r:id="rId4"/>
    <p:sldId id="1152" r:id="rId5"/>
    <p:sldId id="1153" r:id="rId6"/>
    <p:sldId id="1147" r:id="rId7"/>
    <p:sldId id="1154" r:id="rId8"/>
    <p:sldId id="115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16599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介绍折纸艺术家裴浩正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的艺术成就和文化贡献。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304829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22" y="692696"/>
            <a:ext cx="10720968" cy="14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32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6124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“more than”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一张纸有不止一种可能性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450100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1517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paper folding artist Pei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Haozheng’s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eyes, a single piece of paper has more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turn it into anything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only 28 years old, he already has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spreads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is easy to meet new things in the 2lst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learn paper folding at an early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it from his teachers, and he met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tries to build a great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kind of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culture because of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47734" y="2172742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592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7238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]although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是让步状语从句引导词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在句子中表示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尽管他只有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体现前后句的转折关系。且句子开头首字母大写。故填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277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496755"/>
            <a:ext cx="11485848" cy="623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98172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paper folding artist Pei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Haozheng’s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eyes, a single piece of paper has more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turn it into anything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only 28 years old, he already has many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fans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spreads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is easy to meet new things in the 2lst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Pei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learn paper folding at an early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it from his teachers, and he met many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tries to build a great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kind of </a:t>
            </a:r>
            <a:r>
              <a:rPr lang="en-US" altLang="zh-CN" sz="23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culture because of him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23199" y="2683567"/>
            <a:ext cx="136287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Although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70778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450100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1517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paper folding artist Pei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Haozheng’s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eyes, a single piece of paper has more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algn="dist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turn it into anything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only 28 years old, he already has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spreads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is easy to meet new things in the 2lst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learn paper folding at an early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it from his teachers, and he met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tries to build a great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kind of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culture because of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23398" y="3232131"/>
            <a:ext cx="1195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culture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473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]He still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 </a:t>
            </a:r>
            <a:r>
              <a:rPr lang="zh-CN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有三种意思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铺开。例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blanket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她在草地上铺开毯子并坐下。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散布。例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好消息在全国迅速传播。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扩散。例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火势蔓延到了邻近的建筑。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他仍旧传播经典文化。而且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传统文化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而且根据上下文应填与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经典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搭配的名词。故填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9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340768"/>
            <a:ext cx="548709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3790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上文提到学习经历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暗示长期发展。而且动词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“build”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在这里表示指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为这种艺术建立未来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450100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1517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paper folding artist Pei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Haozheng’s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eyes, a single piece of paper has more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turn it into anything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only 28 years old, he already has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spreads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is easy to meet new things in the 2lst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learn paper folding at an early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it from his teachers, and he met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tries to build a great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kind of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culture because of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67614" y="4337591"/>
            <a:ext cx="99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future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023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3790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最后一句用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him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表明他的影响使年轻人的态度改变。空格中需要动词词组表示年轻人对这种艺术感兴趣。故填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interested 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450100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1517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paper folding artist Pei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Haozheng’s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eyes, a single piece of paper has more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turn it into anything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only 28 years old, he already has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spreads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is easy to meet new things in the 2lst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learn paper folding at an early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it from his teachers, and he met many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tries to build a great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kind of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culture because of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9062" y="4875355"/>
            <a:ext cx="2308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are interested 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342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389</Words>
  <Application>Microsoft Office PowerPoint</Application>
  <PresentationFormat>自定义</PresentationFormat>
  <Paragraphs>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2025-09-17T13:37:54Z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